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6" r:id="rId10"/>
    <p:sldId id="267" r:id="rId11"/>
    <p:sldId id="268" r:id="rId12"/>
    <p:sldId id="272" r:id="rId13"/>
  </p:sldIdLst>
  <p:sldSz cx="9144000" cy="5143500" type="screen16x9"/>
  <p:notesSz cx="6858000" cy="9144000"/>
  <p:embeddedFontLst>
    <p:embeddedFont>
      <p:font typeface="Montserrat ExtraLight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Montserrat ExtraBold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5402D-261D-42A3-A5A5-C7CDA4F8D27A}">
  <a:tblStyle styleId="{8715402D-261D-42A3-A5A5-C7CDA4F8D2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296751" y="1523984"/>
            <a:ext cx="6544881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BOOTSTRAP</a:t>
            </a:r>
            <a:endParaRPr sz="60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569192" y="833221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starts your presentation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Germán Molinero</a:t>
            </a:r>
            <a:b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Vanesa Beltrán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87691" y="266003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The Bridge | Digital Talent Accelerator - Información, Opiniones, Cursos y  Precios | Docenz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91" y="4162424"/>
            <a:ext cx="3810000" cy="981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25020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tx2"/>
                </a:solidFill>
              </a:rPr>
              <a:t>MODAL</a:t>
            </a:r>
            <a:endParaRPr sz="4000" dirty="0">
              <a:solidFill>
                <a:schemeClr val="tx2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102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 descr="Bootstrap Modal - examples &amp; 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47" y="1353812"/>
            <a:ext cx="6859106" cy="3589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-161609" y="13629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 PARA SUBIR ARCHIVOS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807991" y="9959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1"/>
          <a:stretch/>
        </p:blipFill>
        <p:spPr>
          <a:xfrm>
            <a:off x="713323" y="1578561"/>
            <a:ext cx="7301858" cy="2119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SCROLLSPY</a:t>
            </a: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382" t="8942" r="3916" b="38254"/>
          <a:stretch/>
        </p:blipFill>
        <p:spPr>
          <a:xfrm>
            <a:off x="394854" y="1402773"/>
            <a:ext cx="7689272" cy="3055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QUÉ ES BOOTSTRAP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07975" y="1192160"/>
            <a:ext cx="7172100" cy="205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s-ES" dirty="0" smtClean="0"/>
              <a:t>Framework </a:t>
            </a:r>
            <a:r>
              <a:rPr lang="es-ES" dirty="0"/>
              <a:t>o</a:t>
            </a:r>
            <a:r>
              <a:rPr lang="es-ES" dirty="0" smtClean="0"/>
              <a:t>riginalmente </a:t>
            </a:r>
            <a:r>
              <a:rPr lang="es-ES" dirty="0"/>
              <a:t>creado por Twitter para realizar sitios web de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y diseño </a:t>
            </a:r>
            <a:r>
              <a:rPr lang="es-ES" dirty="0" err="1" smtClean="0"/>
              <a:t>responsive</a:t>
            </a:r>
            <a:r>
              <a:rPr lang="es-ES" dirty="0" smtClean="0"/>
              <a:t>. BOOTSTRAP 5.</a:t>
            </a:r>
            <a:endParaRPr lang="es-ES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dirty="0" smtClean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Estilos predefinidos y </a:t>
            </a:r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r>
              <a:rPr lang="es-ES" dirty="0" smtClean="0"/>
              <a:t>	componentes interactivos.</a:t>
            </a:r>
            <a:endParaRPr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s-ES" dirty="0" smtClean="0"/>
              <a:t>Ahorro de tiempo y esfuerzo</a:t>
            </a:r>
            <a:endParaRPr dirty="0"/>
          </a:p>
          <a:p>
            <a:pPr marL="914400" lvl="0">
              <a:buClr>
                <a:schemeClr val="accent2"/>
              </a:buClr>
            </a:pPr>
            <a:r>
              <a:rPr lang="es-ES" dirty="0" smtClean="0"/>
              <a:t>Diseño consistente</a:t>
            </a:r>
            <a:endParaRPr lang="es-ES" dirty="0"/>
          </a:p>
          <a:p>
            <a:pPr marL="914400" lvl="0">
              <a:buClr>
                <a:schemeClr val="accent2"/>
              </a:buClr>
            </a:pPr>
            <a:r>
              <a:rPr lang="es-ES" dirty="0" smtClean="0"/>
              <a:t>Compatibilidad navegadores </a:t>
            </a:r>
          </a:p>
          <a:p>
            <a:pPr marL="612775" lvl="0" indent="0">
              <a:buClr>
                <a:schemeClr val="accent2"/>
              </a:buClr>
              <a:buNone/>
            </a:pPr>
            <a:r>
              <a:rPr lang="es-ES" dirty="0" smtClean="0"/>
              <a:t>	modernos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 descr="Ventajas y desventajas de usar Bootstrap - Agencia Creativa | HORIZO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Ventajas y desventajas de usar Bootstrap - Agencia Creativa | HORIZO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00" y="2108912"/>
            <a:ext cx="4928075" cy="2578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55447" y="109077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855447" y="187152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RESPONSIVE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711479" y="178245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CONSISTENTE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922447" y="2108802"/>
            <a:ext cx="262950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AHORRO TIEMPO Y ESFUERZO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081975" y="107222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711479" y="110938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56448" y="180231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916875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546379" y="17592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78;p40"/>
          <p:cNvSpPr txBox="1">
            <a:spLocks/>
          </p:cNvSpPr>
          <p:nvPr/>
        </p:nvSpPr>
        <p:spPr>
          <a:xfrm>
            <a:off x="2504997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cxnSp>
        <p:nvCxnSpPr>
          <p:cNvPr id="18" name="Google Shape;189;p40"/>
          <p:cNvCxnSpPr/>
          <p:nvPr/>
        </p:nvCxnSpPr>
        <p:spPr>
          <a:xfrm>
            <a:off x="3289827" y="36739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81;p40"/>
          <p:cNvSpPr txBox="1">
            <a:spLocks/>
          </p:cNvSpPr>
          <p:nvPr/>
        </p:nvSpPr>
        <p:spPr>
          <a:xfrm>
            <a:off x="4865013" y="373421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COMPATIBLE</a:t>
            </a:r>
            <a:endParaRPr lang="es-ES" dirty="0"/>
          </a:p>
        </p:txBody>
      </p:sp>
      <p:sp>
        <p:nvSpPr>
          <p:cNvPr id="20" name="Google Shape;178;p40"/>
          <p:cNvSpPr txBox="1">
            <a:spLocks/>
          </p:cNvSpPr>
          <p:nvPr/>
        </p:nvSpPr>
        <p:spPr>
          <a:xfrm>
            <a:off x="4773843" y="304371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cxnSp>
        <p:nvCxnSpPr>
          <p:cNvPr id="21" name="Google Shape;189;p40"/>
          <p:cNvCxnSpPr/>
          <p:nvPr/>
        </p:nvCxnSpPr>
        <p:spPr>
          <a:xfrm>
            <a:off x="5608743" y="371004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81;p40"/>
          <p:cNvSpPr txBox="1">
            <a:spLocks/>
          </p:cNvSpPr>
          <p:nvPr/>
        </p:nvSpPr>
        <p:spPr>
          <a:xfrm>
            <a:off x="2454927" y="39555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smtClean="0"/>
              <a:t>CÓDIGO ABIERTO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319481" y="3345642"/>
            <a:ext cx="9177809" cy="2195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1" dirty="0"/>
              <a:t> &lt;script </a:t>
            </a:r>
            <a:r>
              <a:rPr lang="es-ES" b="1" dirty="0" err="1"/>
              <a:t>src</a:t>
            </a:r>
            <a:r>
              <a:rPr lang="es-ES" b="1" dirty="0"/>
              <a:t>="https://cdn.jsdelivr.net/</a:t>
            </a:r>
            <a:r>
              <a:rPr lang="es-ES" b="1" dirty="0" err="1"/>
              <a:t>npm</a:t>
            </a:r>
            <a:r>
              <a:rPr lang="es-ES" b="1" dirty="0"/>
              <a:t>/bootstrap@5.0.2/</a:t>
            </a:r>
            <a:r>
              <a:rPr lang="es-ES" b="1" dirty="0" err="1"/>
              <a:t>dist</a:t>
            </a:r>
            <a:r>
              <a:rPr lang="es-ES" b="1" dirty="0"/>
              <a:t>/</a:t>
            </a:r>
            <a:r>
              <a:rPr lang="es-ES" b="1" dirty="0" err="1"/>
              <a:t>js</a:t>
            </a:r>
            <a:r>
              <a:rPr lang="es-ES" b="1" dirty="0"/>
              <a:t>/bootstrap.bundle.min.js" </a:t>
            </a:r>
            <a:r>
              <a:rPr lang="es-ES" b="1" dirty="0" err="1"/>
              <a:t>integrity</a:t>
            </a:r>
            <a:r>
              <a:rPr lang="es-ES" b="1" dirty="0"/>
              <a:t>="sha384-MrcW6ZMFYlzcLA8Nl+NtUVF0sA7MsXsP1UyJoMp4YLEuNSfAP+JcXn/</a:t>
            </a:r>
            <a:r>
              <a:rPr lang="es-ES" b="1" dirty="0" err="1"/>
              <a:t>tWtIaxVXM</a:t>
            </a:r>
            <a:r>
              <a:rPr lang="es-ES" b="1" dirty="0"/>
              <a:t>" </a:t>
            </a:r>
            <a:r>
              <a:rPr lang="es-ES" b="1" dirty="0" err="1"/>
              <a:t>crossorigin</a:t>
            </a:r>
            <a:r>
              <a:rPr lang="es-ES" b="1" dirty="0"/>
              <a:t>="</a:t>
            </a:r>
            <a:r>
              <a:rPr lang="es-ES" b="1" dirty="0" err="1"/>
              <a:t>anonymous</a:t>
            </a:r>
            <a:r>
              <a:rPr lang="es-ES" b="1" dirty="0"/>
              <a:t>"&gt;&lt;/script&gt;</a:t>
            </a:r>
          </a:p>
          <a:p>
            <a:pPr algn="l"/>
            <a:r>
              <a:rPr lang="es-ES" b="1" dirty="0"/>
              <a:t>    &lt;script </a:t>
            </a:r>
            <a:r>
              <a:rPr lang="es-ES" b="1" dirty="0" err="1"/>
              <a:t>src</a:t>
            </a:r>
            <a:r>
              <a:rPr lang="es-ES" b="1" dirty="0"/>
              <a:t>="/se vienen cositas.js"&gt;&lt;/script&gt;</a:t>
            </a:r>
          </a:p>
          <a:p>
            <a:pPr algn="l"/>
            <a:r>
              <a:rPr lang="es-ES" b="1" dirty="0"/>
              <a:t>&lt;/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</a:p>
        </p:txBody>
      </p:sp>
      <p:sp>
        <p:nvSpPr>
          <p:cNvPr id="4" name="Google Shape;194;p41"/>
          <p:cNvSpPr txBox="1">
            <a:spLocks/>
          </p:cNvSpPr>
          <p:nvPr/>
        </p:nvSpPr>
        <p:spPr>
          <a:xfrm>
            <a:off x="1325191" y="280378"/>
            <a:ext cx="602228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400" dirty="0" smtClean="0"/>
              <a:t>INSTALACIÓN</a:t>
            </a:r>
            <a:endParaRPr lang="es-ES" sz="4400" dirty="0"/>
          </a:p>
        </p:txBody>
      </p:sp>
      <p:sp>
        <p:nvSpPr>
          <p:cNvPr id="8" name="Google Shape;200;p42"/>
          <p:cNvSpPr txBox="1">
            <a:spLocks/>
          </p:cNvSpPr>
          <p:nvPr/>
        </p:nvSpPr>
        <p:spPr>
          <a:xfrm>
            <a:off x="419926" y="1077478"/>
            <a:ext cx="9177809" cy="21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ES" b="1" dirty="0" smtClean="0"/>
              <a:t>&lt;head&gt;</a:t>
            </a:r>
          </a:p>
          <a:p>
            <a:pPr algn="l"/>
            <a:r>
              <a:rPr lang="es-ES" b="1" dirty="0" smtClean="0"/>
              <a:t>        &lt;link </a:t>
            </a:r>
            <a:r>
              <a:rPr lang="es-ES" b="1" dirty="0" err="1" smtClean="0"/>
              <a:t>href</a:t>
            </a:r>
            <a:r>
              <a:rPr lang="es-ES" b="1" dirty="0" smtClean="0"/>
              <a:t>="https://cdn.jsdelivr.net/</a:t>
            </a:r>
            <a:r>
              <a:rPr lang="es-ES" b="1" dirty="0" err="1" smtClean="0"/>
              <a:t>npm</a:t>
            </a:r>
            <a:r>
              <a:rPr lang="es-ES" b="1" dirty="0" smtClean="0"/>
              <a:t>/bootstrap@5.0.2/</a:t>
            </a:r>
            <a:r>
              <a:rPr lang="es-ES" b="1" dirty="0" err="1" smtClean="0"/>
              <a:t>dist</a:t>
            </a:r>
            <a:r>
              <a:rPr lang="es-ES" b="1" dirty="0" smtClean="0"/>
              <a:t>/</a:t>
            </a:r>
            <a:r>
              <a:rPr lang="es-ES" b="1" dirty="0" err="1" smtClean="0"/>
              <a:t>css</a:t>
            </a:r>
            <a:r>
              <a:rPr lang="es-ES" b="1" dirty="0" smtClean="0"/>
              <a:t>/bootstrap.min.css" </a:t>
            </a:r>
            <a:r>
              <a:rPr lang="es-ES" b="1" dirty="0" err="1" smtClean="0"/>
              <a:t>rel</a:t>
            </a:r>
            <a:r>
              <a:rPr lang="es-ES" b="1" dirty="0" smtClean="0"/>
              <a:t>="</a:t>
            </a:r>
            <a:r>
              <a:rPr lang="es-ES" b="1" dirty="0" err="1" smtClean="0"/>
              <a:t>stylesheet</a:t>
            </a:r>
            <a:r>
              <a:rPr lang="es-ES" b="1" dirty="0" smtClean="0"/>
              <a:t>" </a:t>
            </a:r>
            <a:r>
              <a:rPr lang="es-ES" b="1" dirty="0" err="1" smtClean="0"/>
              <a:t>integrity</a:t>
            </a:r>
            <a:r>
              <a:rPr lang="es-ES" b="1" dirty="0" smtClean="0"/>
              <a:t>="sha384-EVSTQN3/azprG1Anm3QDgpJLIm9Nao0Yz1ztcQTwFspd3yD65VohhpuuCOmLASjC" </a:t>
            </a:r>
            <a:r>
              <a:rPr lang="es-ES" b="1" dirty="0" err="1" smtClean="0"/>
              <a:t>crossorigin</a:t>
            </a:r>
            <a:r>
              <a:rPr lang="es-ES" b="1" dirty="0" smtClean="0"/>
              <a:t>="</a:t>
            </a:r>
            <a:r>
              <a:rPr lang="es-ES" b="1" dirty="0" err="1" smtClean="0"/>
              <a:t>anonymous</a:t>
            </a:r>
            <a:r>
              <a:rPr lang="es-ES" b="1" dirty="0" smtClean="0"/>
              <a:t>"&gt;</a:t>
            </a:r>
          </a:p>
          <a:p>
            <a:pPr algn="l"/>
            <a:r>
              <a:rPr lang="es-ES" b="1" dirty="0" smtClean="0"/>
              <a:t>&lt;/head&gt;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576445" y="489395"/>
            <a:ext cx="4567555" cy="644700"/>
          </a:xfrm>
        </p:spPr>
        <p:txBody>
          <a:bodyPr/>
          <a:lstStyle/>
          <a:p>
            <a:r>
              <a:rPr lang="es-ES" sz="4400" dirty="0"/>
              <a:t>DISEÑOS</a:t>
            </a:r>
            <a:endParaRPr lang="es-ES" sz="4400" dirty="0"/>
          </a:p>
        </p:txBody>
      </p:sp>
      <p:sp>
        <p:nvSpPr>
          <p:cNvPr id="13" name="Google Shape;214;p44"/>
          <p:cNvSpPr txBox="1">
            <a:spLocks/>
          </p:cNvSpPr>
          <p:nvPr/>
        </p:nvSpPr>
        <p:spPr>
          <a:xfrm>
            <a:off x="5410240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FIJO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Google Shape;214;p44"/>
          <p:cNvSpPr txBox="1">
            <a:spLocks/>
          </p:cNvSpPr>
          <p:nvPr/>
        </p:nvSpPr>
        <p:spPr>
          <a:xfrm>
            <a:off x="1724602" y="181577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FLUIDO</a:t>
            </a:r>
            <a:endParaRPr lang="en-US" sz="40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8" name="Picture 6" descr="Qué son los diseños web fluidos, adaptativos y responsivos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4618" b="10965"/>
          <a:stretch/>
        </p:blipFill>
        <p:spPr bwMode="auto">
          <a:xfrm>
            <a:off x="1080655" y="2534420"/>
            <a:ext cx="6722918" cy="2033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537363" y="147177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718" y="88196"/>
            <a:ext cx="4629300" cy="941400"/>
          </a:xfrm>
        </p:spPr>
        <p:txBody>
          <a:bodyPr/>
          <a:lstStyle/>
          <a:p>
            <a:r>
              <a:rPr lang="es-ES" sz="40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  <a:endParaRPr lang="es-ES" sz="28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4235"/>
          <a:stretch/>
        </p:blipFill>
        <p:spPr>
          <a:xfrm>
            <a:off x="404463" y="2306782"/>
            <a:ext cx="1943100" cy="446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Google Shape;223;p45"/>
          <p:cNvSpPr txBox="1">
            <a:spLocks/>
          </p:cNvSpPr>
          <p:nvPr/>
        </p:nvSpPr>
        <p:spPr>
          <a:xfrm>
            <a:off x="-242946" y="923377"/>
            <a:ext cx="433839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2000" dirty="0" smtClean="0">
                <a:solidFill>
                  <a:schemeClr val="tx2"/>
                </a:solidFill>
              </a:rPr>
              <a:t>TIPOS DE BOTONES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9" name="Google Shape;224;p45"/>
          <p:cNvSpPr txBox="1">
            <a:spLocks/>
          </p:cNvSpPr>
          <p:nvPr/>
        </p:nvSpPr>
        <p:spPr>
          <a:xfrm>
            <a:off x="670213" y="1808114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BÁSICO</a:t>
            </a:r>
            <a:endParaRPr lang="en-US" dirty="0"/>
          </a:p>
        </p:txBody>
      </p:sp>
      <p:sp>
        <p:nvSpPr>
          <p:cNvPr id="10" name="Google Shape;224;p45"/>
          <p:cNvSpPr txBox="1">
            <a:spLocks/>
          </p:cNvSpPr>
          <p:nvPr/>
        </p:nvSpPr>
        <p:spPr>
          <a:xfrm>
            <a:off x="3371050" y="1788720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CHECKBOX</a:t>
            </a:r>
            <a:endParaRPr lang="en-US" dirty="0"/>
          </a:p>
        </p:txBody>
      </p:sp>
      <p:sp>
        <p:nvSpPr>
          <p:cNvPr id="11" name="Google Shape;224;p45"/>
          <p:cNvSpPr txBox="1">
            <a:spLocks/>
          </p:cNvSpPr>
          <p:nvPr/>
        </p:nvSpPr>
        <p:spPr>
          <a:xfrm>
            <a:off x="6632863" y="176911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2" name="Google Shape;224;p45"/>
          <p:cNvSpPr txBox="1">
            <a:spLocks/>
          </p:cNvSpPr>
          <p:nvPr/>
        </p:nvSpPr>
        <p:spPr>
          <a:xfrm>
            <a:off x="651613" y="3521426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ANIDADO</a:t>
            </a:r>
            <a:endParaRPr lang="en-US" dirty="0"/>
          </a:p>
        </p:txBody>
      </p:sp>
      <p:sp>
        <p:nvSpPr>
          <p:cNvPr id="13" name="Google Shape;224;p45"/>
          <p:cNvSpPr txBox="1">
            <a:spLocks/>
          </p:cNvSpPr>
          <p:nvPr/>
        </p:nvSpPr>
        <p:spPr>
          <a:xfrm>
            <a:off x="6632863" y="3521427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OUTLINED</a:t>
            </a:r>
            <a:endParaRPr lang="en-US" dirty="0"/>
          </a:p>
        </p:txBody>
      </p:sp>
      <p:pic>
        <p:nvPicPr>
          <p:cNvPr id="14" name="Imagen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6" b="10477"/>
          <a:stretch/>
        </p:blipFill>
        <p:spPr>
          <a:xfrm>
            <a:off x="2638101" y="2296390"/>
            <a:ext cx="3324225" cy="477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agen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14669" r="7372" b="20799"/>
          <a:stretch/>
        </p:blipFill>
        <p:spPr>
          <a:xfrm>
            <a:off x="6427274" y="2296390"/>
            <a:ext cx="2145225" cy="457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n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16580" r="3959" b="18597"/>
          <a:stretch/>
        </p:blipFill>
        <p:spPr>
          <a:xfrm>
            <a:off x="446809" y="4052455"/>
            <a:ext cx="1900754" cy="519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n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4477" r="6973" b="14527"/>
          <a:stretch/>
        </p:blipFill>
        <p:spPr>
          <a:xfrm>
            <a:off x="6416885" y="4048702"/>
            <a:ext cx="20309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Google Shape;224;p45"/>
          <p:cNvSpPr txBox="1">
            <a:spLocks/>
          </p:cNvSpPr>
          <p:nvPr/>
        </p:nvSpPr>
        <p:spPr>
          <a:xfrm>
            <a:off x="3371050" y="3521425"/>
            <a:ext cx="1448800" cy="47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 smtClean="0"/>
              <a:t>TOOLBAR</a:t>
            </a:r>
            <a:endParaRPr lang="en-US" dirty="0"/>
          </a:p>
        </p:txBody>
      </p:sp>
      <p:pic>
        <p:nvPicPr>
          <p:cNvPr id="19" name="Imagen 18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3472" r="7024" b="18346"/>
          <a:stretch/>
        </p:blipFill>
        <p:spPr>
          <a:xfrm>
            <a:off x="2856667" y="4048702"/>
            <a:ext cx="2983024" cy="52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16;p44"/>
          <p:cNvCxnSpPr/>
          <p:nvPr/>
        </p:nvCxnSpPr>
        <p:spPr>
          <a:xfrm>
            <a:off x="5328036" y="42274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4394886" y="401805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CAROUSEL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 descr="Bootstrap Carousel - examples &amp; tutori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19554" r="5964" b="6380"/>
          <a:stretch/>
        </p:blipFill>
        <p:spPr bwMode="auto">
          <a:xfrm>
            <a:off x="249519" y="694846"/>
            <a:ext cx="7079362" cy="3119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>
            <a:spLocks noGrp="1"/>
          </p:cNvSpPr>
          <p:nvPr>
            <p:ph type="title"/>
          </p:nvPr>
        </p:nvSpPr>
        <p:spPr>
          <a:xfrm rot="20761415">
            <a:off x="-73204" y="235762"/>
            <a:ext cx="4629300" cy="941400"/>
          </a:xfrm>
        </p:spPr>
        <p:txBody>
          <a:bodyPr/>
          <a:lstStyle/>
          <a:p>
            <a:r>
              <a:rPr lang="es-E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SPINNER</a:t>
            </a:r>
            <a:endParaRPr lang="es-ES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5" name="Google Shape;281;p50"/>
          <p:cNvCxnSpPr/>
          <p:nvPr/>
        </p:nvCxnSpPr>
        <p:spPr>
          <a:xfrm flipV="1">
            <a:off x="1130110" y="810491"/>
            <a:ext cx="2579445" cy="6248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n 11" descr="Data Matters (Unseen): Logging your loads: Data warehous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10" y="1352152"/>
            <a:ext cx="4636654" cy="3446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95510" y="169849"/>
            <a:ext cx="2837400" cy="50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NAVBAR</a:t>
            </a:r>
            <a:endParaRPr dirty="0"/>
          </a:p>
        </p:txBody>
      </p:sp>
      <p:pic>
        <p:nvPicPr>
          <p:cNvPr id="6146" name="Picture 2" descr="Bootstrap 4 Navbar - examples &amp; tutorial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t="21459" r="5853"/>
          <a:stretch/>
        </p:blipFill>
        <p:spPr bwMode="auto">
          <a:xfrm>
            <a:off x="310863" y="1385450"/>
            <a:ext cx="7130729" cy="32885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oogle Shape;281;p50"/>
          <p:cNvCxnSpPr/>
          <p:nvPr/>
        </p:nvCxnSpPr>
        <p:spPr>
          <a:xfrm>
            <a:off x="571500" y="715249"/>
            <a:ext cx="18977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72</Words>
  <Application>Microsoft Office PowerPoint</Application>
  <PresentationFormat>Presentación en pantalla (16:9)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Montserrat ExtraLight</vt:lpstr>
      <vt:lpstr>Arial</vt:lpstr>
      <vt:lpstr>Montserrat</vt:lpstr>
      <vt:lpstr>Montserrat ExtraBold</vt:lpstr>
      <vt:lpstr>Futuristic Background by Slidesgo</vt:lpstr>
      <vt:lpstr>BOOTSTRAP</vt:lpstr>
      <vt:lpstr>QUÉ ES BOOTSTRAP</vt:lpstr>
      <vt:lpstr>01</vt:lpstr>
      <vt:lpstr>Presentación de PowerPoint</vt:lpstr>
      <vt:lpstr>DISEÑOS</vt:lpstr>
      <vt:lpstr>COMPONENTES</vt:lpstr>
      <vt:lpstr>CAROUSEL</vt:lpstr>
      <vt:lpstr>SPINNER</vt:lpstr>
      <vt:lpstr>NAVBAR</vt:lpstr>
      <vt:lpstr>MODAL</vt:lpstr>
      <vt:lpstr>INPUT PARA SUBIR ARCHIVOS</vt:lpstr>
      <vt:lpstr>SCROLLSPY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cp:lastModifiedBy>Vanesa Beltrán Guillén</cp:lastModifiedBy>
  <cp:revision>11</cp:revision>
  <dcterms:modified xsi:type="dcterms:W3CDTF">2022-04-28T18:06:12Z</dcterms:modified>
</cp:coreProperties>
</file>